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7734" y="1114649"/>
            <a:ext cx="8811604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安然再過一禮拜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Safely Through Another Week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安然再過一禮拜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感謝上帝大仁愛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a week has sped in peace,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 God for His great mercies;</a:t>
            </a:r>
          </a:p>
        </p:txBody>
      </p:sp>
    </p:spTree>
    <p:extLst>
      <p:ext uri="{BB962C8B-B14F-4D97-AF65-F5344CB8AC3E}">
        <p14:creationId xmlns:p14="http://schemas.microsoft.com/office/powerpoint/2010/main" val="381956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80807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咱人性命主保護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po-ho,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身軀靈魂祂照顧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leng-hun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His care our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need,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Soul and body He will feed.</a:t>
            </a:r>
          </a:p>
        </p:txBody>
      </p:sp>
    </p:spTree>
    <p:extLst>
      <p:ext uri="{BB962C8B-B14F-4D97-AF65-F5344CB8AC3E}">
        <p14:creationId xmlns:p14="http://schemas.microsoft.com/office/powerpoint/2010/main" val="115137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享受愛疼日日深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讚美感謝當盡心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chin-sim,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Deep His love for us each 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Ceaseless homage we would pay; </a:t>
            </a:r>
          </a:p>
        </p:txBody>
      </p:sp>
    </p:spTree>
    <p:extLst>
      <p:ext uri="{BB962C8B-B14F-4D97-AF65-F5344CB8AC3E}">
        <p14:creationId xmlns:p14="http://schemas.microsoft.com/office/powerpoint/2010/main" val="3087336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639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可惜辜負主恩典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ko-hu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un-tian,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倚靠耶穌求赦免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Lord, Thy mercies we’ve not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heed’d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Jesus’ name now we plead.</a:t>
            </a:r>
          </a:p>
        </p:txBody>
      </p:sp>
    </p:spTree>
    <p:extLst>
      <p:ext uri="{BB962C8B-B14F-4D97-AF65-F5344CB8AC3E}">
        <p14:creationId xmlns:p14="http://schemas.microsoft.com/office/powerpoint/2010/main" val="66827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懇求聖神今降臨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幫助聖徒預備心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 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O Spirit to our hearts,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blest,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succour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 impart;</a:t>
            </a:r>
          </a:p>
        </p:txBody>
      </p:sp>
    </p:spTree>
    <p:extLst>
      <p:ext uri="{BB962C8B-B14F-4D97-AF65-F5344CB8AC3E}">
        <p14:creationId xmlns:p14="http://schemas.microsoft.com/office/powerpoint/2010/main" val="2304729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今晚各項做完畢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就會守主的聖日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Each day’s duties to complete,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God’s House that we may meet.</a:t>
            </a:r>
          </a:p>
        </p:txBody>
      </p:sp>
    </p:spTree>
    <p:extLst>
      <p:ext uri="{BB962C8B-B14F-4D97-AF65-F5344CB8AC3E}">
        <p14:creationId xmlns:p14="http://schemas.microsoft.com/office/powerpoint/2010/main" val="4122038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幫助信徒識道理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sin-to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堅心信主真歡喜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Kian-sim sin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Help the preacher speak the Word,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Joyfully trusting the Lord;</a:t>
            </a:r>
          </a:p>
        </p:txBody>
      </p:sp>
    </p:spTree>
    <p:extLst>
      <p:ext uri="{BB962C8B-B14F-4D97-AF65-F5344CB8AC3E}">
        <p14:creationId xmlns:p14="http://schemas.microsoft.com/office/powerpoint/2010/main" val="319675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821" y="450466"/>
            <a:ext cx="9420631" cy="62094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日日報揚主大名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引導衆人信來行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-lang 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God’s day His name to speak,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men in faith to seek.</a:t>
            </a:r>
          </a:p>
        </p:txBody>
      </p:sp>
    </p:spTree>
    <p:extLst>
      <p:ext uri="{BB962C8B-B14F-4D97-AF65-F5344CB8AC3E}">
        <p14:creationId xmlns:p14="http://schemas.microsoft.com/office/powerpoint/2010/main" val="294464422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999</TotalTime>
  <Words>377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安然再過一禮拜 Safely Through Another Week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119</cp:revision>
  <dcterms:created xsi:type="dcterms:W3CDTF">2020-01-10T06:25:13Z</dcterms:created>
  <dcterms:modified xsi:type="dcterms:W3CDTF">2021-05-20T07:58:45Z</dcterms:modified>
</cp:coreProperties>
</file>